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29EA20-4106-5944-AA4C-DBCC81D6F512}" v="2" dt="2026-04-17T07:17:46.4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7:46.489" v="19"/>
      <pc:docMkLst>
        <pc:docMk/>
      </pc:docMkLst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1399453655" sldId="256"/>
        </pc:sldMkLst>
      </pc:sldChg>
      <pc:sldChg chg="addSp modSp ord">
        <pc:chgData name="Hanne Liv Gryting" userId="d55e2bfa-772b-47b3-a105-54a9f5c6fbde" providerId="ADAL" clId="{F047557D-4E65-51B3-8759-A83AB81584A5}" dt="2026-04-17T06:30:05.271" v="16" actId="205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29:40.039" v="11"/>
          <ac:picMkLst>
            <pc:docMk/>
            <pc:sldMk cId="2433374918" sldId="257"/>
            <ac:picMk id="2" creationId="{E2A8F805-141E-08AE-25F3-6219A6B268AB}"/>
          </ac:picMkLst>
        </pc:picChg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17T07:17:46.489" v="19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7:46.489" v="19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791775924" sldId="263"/>
        </pc:sldMkLst>
      </pc:sldChg>
      <pc:sldChg chg="new ord">
        <pc:chgData name="Hanne Liv Gryting" userId="d55e2bfa-772b-47b3-a105-54a9f5c6fbde" providerId="ADAL" clId="{F047557D-4E65-51B3-8759-A83AB81584A5}" dt="2026-04-17T06:30:11.756" v="18" actId="20578"/>
        <pc:sldMkLst>
          <pc:docMk/>
          <pc:sldMk cId="1909134956" sldId="263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29:57.385" v="14" actId="680"/>
        <pc:sldMkLst>
          <pc:docMk/>
          <pc:sldMk cId="3685488401" sldId="264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1647686846" sldId="265"/>
        </pc:sldMkLst>
      </pc:sldChg>
      <pc:sldChg chg="new ord">
        <pc:chgData name="Hanne Liv Gryting" userId="d55e2bfa-772b-47b3-a105-54a9f5c6fbde" providerId="ADAL" clId="{F047557D-4E65-51B3-8759-A83AB81584A5}" dt="2026-04-17T06:30:09.204" v="17" actId="20578"/>
        <pc:sldMkLst>
          <pc:docMk/>
          <pc:sldMk cId="3726944042" sldId="265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29:51.010" v="12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29:27.172" v="10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29:27.172" v="10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29:04.206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29:27.172" v="10" actId="14100"/>
            <ac:picMkLst>
              <pc:docMk/>
              <pc:sldMasterMk cId="3838146109" sldId="2147483648"/>
              <pc:sldLayoutMk cId="53344019" sldId="2147483696"/>
              <ac:picMk id="4" creationId="{35258B17-0656-7121-E094-1F22E16BD7CF}"/>
            </ac:picMkLst>
          </pc:picChg>
          <pc:picChg chg="del">
            <ac:chgData name="Hanne Liv Gryting" userId="d55e2bfa-772b-47b3-a105-54a9f5c6fbde" providerId="ADAL" clId="{F047557D-4E65-51B3-8759-A83AB81584A5}" dt="2026-04-17T06:29:03.560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29:05.289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29:06.134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29:06.685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35258B17-0656-7121-E094-1F22E16BD7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D60735A5-6AD2-9973-EE8C-D00A3A42EB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95BCAB60-F415-14CB-0EE9-64E0A6EC01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4A2C7A1-16A6-73F1-6116-695E68ECD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20BA596-BDE6-34BB-239E-AB0462531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486E83-CCD0-B0CB-1A97-7D2D47D4EF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D6267EB-9F8F-03D9-33BC-AC4499C6C5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C66CC6-BC6C-CD9A-4312-7B50850937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EB88904F-0B2F-E9C1-2ACA-9FB90D2408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A5917D8-E12E-4198-5A20-39E9BB0C66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5A5CFC9-7E2D-DD70-71B2-CD936E176C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AEBAD69-3541-301F-9F61-6152E71BD4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ABC2B76-FD80-4884-05D5-B3489FD786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BE541CD-D361-96FB-2936-CB7E9145D67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8575FB2B-5110-A90B-A8FB-BA809277C0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A8F172E-6256-758D-BCFE-D99158FA162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501A23-0194-A4FF-E2B5-261B9EF16B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D2AE01-ABC5-0B60-0F95-935BAE00AC4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AB48BCE-232B-4A55-E065-1CE6374EA8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E2A98B8-71C1-07B9-D7E8-91E48E632D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630C0508-FD24-80FB-839C-E1202C126FC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B97B2D1-3052-77D0-8B6E-D54237987E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2658253D-699B-6369-99B2-660BAE57C8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87EB4AE9-C9AC-464F-6EDB-787055B372B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4420CBB8-3A8C-E313-D9B9-B31587E61F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F73AF024-83C9-A74C-E5B1-2C1E2A3D0F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0146A112-1432-F200-FE95-CEF4E4B1EC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906892B-8A35-48D5-0E83-BE0DCD4F31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AF579A3-7510-9EFE-FE44-CCA0C6A09A0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7183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12594C0-D8F0-FFFD-E72A-8E57DD234D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7183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517AA5B-E6BC-0176-54F0-8D54CA9F060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ABDF786F-9826-7AD9-C031-DBD83CEC930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3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3E2EF23-1D12-4A0E-7526-E7D057722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C1C223A-A2B6-90D2-5B95-92B186E537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09134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43B8463-259A-D191-BCB6-3DCFAB77E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7CB16CB-7922-152A-E1EF-901D298CCA3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548CEFD0-6B35-A5C4-B7C3-67A8A57934B7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6944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E3F30E-5299-1A43-04FA-1A0509A50D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3F11973-D1A4-E402-43C7-95F0703863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5488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A8F805-141E-08AE-25F3-6219A6B268A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3FA177-D025-4A94-B145-0CA112C79650}">
  <ds:schemaRefs>
    <ds:schemaRef ds:uri="7f71b5f3-c6b4-4442-86ee-8130fab3113a"/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30a71399-637f-4a89-8bae-72aa2dedfa27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0964ACD-A5AA-4D7C-B8EB-73449278BB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E00512-B90E-48B5-903C-8B19685C30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2944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44</cp:revision>
  <dcterms:created xsi:type="dcterms:W3CDTF">2025-09-10T11:13:11Z</dcterms:created>
  <dcterms:modified xsi:type="dcterms:W3CDTF">2026-04-17T07:17:47Z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